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d53587fd4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d53587fd4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Egocentric gives a clear view of the interaction taking place.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Each verb was then normalised by the number of annotators in order to get a score between 0 and 1 per verb.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d53587fd4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d53587fd4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want to test three verb only labels along with the original verb-noun label.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 - majority vote.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ML - Threshold the distribution at 0.5.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SAML - full distribution.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d53587fd4_2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d53587fd4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Importantly, we wanted to test what the model is learning with each labelling method - so we keep everything as similar as possible.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d53587fd4_2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d53587fd4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tested retrieval of each method on it’s own ground truth, but also on other labelling method’s ground truth.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was to show how generalisable each labelling method was.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d53587fd4_2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d53587fd4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qualitative results - SAML very rarely predicts a totally incorrect verb, but commonly predicts some verbs higher than they were annotated by our annotators.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d53587fd4_2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d53587fd4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was to show how the number of verbs are required. The drop for CMU comes from how the videos don’t contain a single atomic action.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d53587fd4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d53587fd4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treat the output distribution as an embedding space - each dimension is a verb.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 video -&gt; output dist. Find closest output dist -&gt; find corresponding video.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d53587fd4_2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d53587fd4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 of open vocabulary too.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differentiate between turn on/off tap by pushing or turning. Or could return all with simply turn on/off.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d53587fd4_2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d53587fd4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d53587fd4_2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d53587fd4_2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d53587fd4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d53587fd4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d53587fd4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d53587fd4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closed vocabulary also leads to questions as to whether or not the model is learning language or learning class labels.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Sentences include a lot of information, we decide to focus on the interaction first (primarily verbs).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d53587fd4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d53587fd4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Many videos/actions can be described by a lot of verbs - there’s no clear boundaries between object interactions.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d53587fd4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d53587fd4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came from the idea that the motion of interactions look very similar even with different objects.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Nouns could be added later if required once the interaction has been described.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d53587fd4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d53587fd4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d53587fd4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d53587fd4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d53587fd4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d53587fd4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d53587fd4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d53587fd4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4" name="Google Shape;14;p2"/>
          <p:cNvCxnSpPr/>
          <p:nvPr/>
        </p:nvCxnSpPr>
        <p:spPr>
          <a:xfrm>
            <a:off x="414900" y="3478950"/>
            <a:ext cx="839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9" name="Google Shape;9;p1"/>
          <p:cNvCxnSpPr/>
          <p:nvPr/>
        </p:nvCxnSpPr>
        <p:spPr>
          <a:xfrm>
            <a:off x="414900" y="1040550"/>
            <a:ext cx="839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W33yuWkDG3o" TargetMode="Externa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Towards an Unequivocal Representation of Actions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Michael Wray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15" y="4362525"/>
            <a:ext cx="2215921" cy="6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Collecting Annotations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Three Egocentric Datasets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Egocentric provides a clear view - similar domain to a robot.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video was chosen from each ground truth class.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asked 30+ annotators to select all verbs from a list which applied to that video.</a:t>
            </a:r>
            <a:endParaRPr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Labelling Methods</a:t>
            </a:r>
            <a:endParaRPr/>
          </a:p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4175" y="3880000"/>
            <a:ext cx="1711200" cy="7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025" y="3879988"/>
            <a:ext cx="1711199" cy="7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60110" y="1141500"/>
            <a:ext cx="1711198" cy="7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0100" y="3860431"/>
            <a:ext cx="1711200" cy="80278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2907825" y="1254650"/>
            <a:ext cx="1570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Raw Annotations</a:t>
            </a:r>
            <a:endParaRPr/>
          </a:p>
        </p:txBody>
      </p:sp>
      <p:sp>
        <p:nvSpPr>
          <p:cNvPr id="143" name="Google Shape;143;p23"/>
          <p:cNvSpPr txBox="1"/>
          <p:nvPr/>
        </p:nvSpPr>
        <p:spPr>
          <a:xfrm>
            <a:off x="2341825" y="2738000"/>
            <a:ext cx="17955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Single Label (SL)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Majority Vote</a:t>
            </a:r>
            <a:endParaRPr/>
          </a:p>
        </p:txBody>
      </p:sp>
      <p:sp>
        <p:nvSpPr>
          <p:cNvPr id="144" name="Google Shape;144;p23"/>
          <p:cNvSpPr txBox="1"/>
          <p:nvPr/>
        </p:nvSpPr>
        <p:spPr>
          <a:xfrm>
            <a:off x="4517950" y="2738000"/>
            <a:ext cx="17955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Multi</a:t>
            </a:r>
            <a:r>
              <a:rPr b="1" lang="en-GB"/>
              <a:t> Label (ML)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Threshold</a:t>
            </a:r>
            <a:endParaRPr/>
          </a:p>
        </p:txBody>
      </p:sp>
      <p:sp>
        <p:nvSpPr>
          <p:cNvPr id="145" name="Google Shape;145;p23"/>
          <p:cNvSpPr txBox="1"/>
          <p:nvPr/>
        </p:nvSpPr>
        <p:spPr>
          <a:xfrm>
            <a:off x="6579725" y="2738000"/>
            <a:ext cx="2441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Soft Assigned </a:t>
            </a:r>
            <a:r>
              <a:rPr b="1" lang="en-GB"/>
              <a:t>Multi Label (SAML)</a:t>
            </a:r>
            <a:endParaRPr b="1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Continuous Values</a:t>
            </a:r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311700" y="2738000"/>
            <a:ext cx="17955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Verb Noun</a:t>
            </a:r>
            <a:endParaRPr b="1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Original Label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Pour Brownie</a:t>
            </a:r>
            <a:endParaRPr/>
          </a:p>
        </p:txBody>
      </p:sp>
      <p:cxnSp>
        <p:nvCxnSpPr>
          <p:cNvPr id="147" name="Google Shape;147;p23"/>
          <p:cNvCxnSpPr>
            <a:stCxn id="140" idx="2"/>
            <a:endCxn id="143" idx="0"/>
          </p:cNvCxnSpPr>
          <p:nvPr/>
        </p:nvCxnSpPr>
        <p:spPr>
          <a:xfrm flipH="1">
            <a:off x="3239509" y="1905175"/>
            <a:ext cx="2176200" cy="83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3"/>
          <p:cNvCxnSpPr>
            <a:stCxn id="140" idx="2"/>
            <a:endCxn id="144" idx="0"/>
          </p:cNvCxnSpPr>
          <p:nvPr/>
        </p:nvCxnSpPr>
        <p:spPr>
          <a:xfrm>
            <a:off x="5415709" y="1905175"/>
            <a:ext cx="0" cy="83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3"/>
          <p:cNvCxnSpPr>
            <a:stCxn id="140" idx="2"/>
            <a:endCxn id="145" idx="0"/>
          </p:cNvCxnSpPr>
          <p:nvPr/>
        </p:nvCxnSpPr>
        <p:spPr>
          <a:xfrm>
            <a:off x="5415709" y="1905175"/>
            <a:ext cx="2384700" cy="83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0" name="Google Shape;15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1141500"/>
            <a:ext cx="2114324" cy="157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Method for Testing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State-of-the-art two stream fusion network.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Same set-up apart from loss (either softmax cross entropy or sigmoid cross entropy).</a:t>
            </a:r>
            <a:endParaRPr/>
          </a:p>
        </p:txBody>
      </p:sp>
      <p:sp>
        <p:nvSpPr>
          <p:cNvPr id="157" name="Google Shape;15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503850" y="4794925"/>
            <a:ext cx="81363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</a:rPr>
              <a:t>1. </a:t>
            </a: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</a:rPr>
              <a:t>Feichtenhofer, C., Pinz, A. and Zisserman, A. Convolutional two-stream network fusion for video action recognition. In </a:t>
            </a:r>
            <a:r>
              <a:rPr i="1" lang="en-GB" sz="800">
                <a:solidFill>
                  <a:srgbClr val="222222"/>
                </a:solidFill>
                <a:highlight>
                  <a:srgbClr val="FFFFFF"/>
                </a:highlight>
              </a:rPr>
              <a:t>CVPR 2016</a:t>
            </a: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Video-to-Text Retrieval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246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Treat the output space as an embedding space with each verb score representing a dimension.</a:t>
            </a:r>
            <a:endParaRPr/>
          </a:p>
        </p:txBody>
      </p:sp>
      <p:sp>
        <p:nvSpPr>
          <p:cNvPr id="165" name="Google Shape;16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83550"/>
            <a:ext cx="8839203" cy="260715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/>
          <p:nvPr/>
        </p:nvSpPr>
        <p:spPr>
          <a:xfrm>
            <a:off x="2992700" y="3289850"/>
            <a:ext cx="1117800" cy="25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5133175" y="3289850"/>
            <a:ext cx="1117800" cy="25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7273650" y="3289850"/>
            <a:ext cx="1117800" cy="25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/>
          <p:nvPr/>
        </p:nvSpPr>
        <p:spPr>
          <a:xfrm>
            <a:off x="2416375" y="3852600"/>
            <a:ext cx="1117800" cy="25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4556850" y="3852600"/>
            <a:ext cx="1117800" cy="25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/>
          <p:nvPr/>
        </p:nvSpPr>
        <p:spPr>
          <a:xfrm>
            <a:off x="6697325" y="3852600"/>
            <a:ext cx="1117800" cy="25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152400" y="4210175"/>
            <a:ext cx="8839200" cy="54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3573425" y="3571225"/>
            <a:ext cx="1478100" cy="25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/>
          <p:nvPr/>
        </p:nvSpPr>
        <p:spPr>
          <a:xfrm>
            <a:off x="5706825" y="3571225"/>
            <a:ext cx="1478100" cy="25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/>
          <p:nvPr/>
        </p:nvSpPr>
        <p:spPr>
          <a:xfrm>
            <a:off x="7815125" y="3571225"/>
            <a:ext cx="1117800" cy="25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5"/>
          <p:cNvSpPr/>
          <p:nvPr/>
        </p:nvSpPr>
        <p:spPr>
          <a:xfrm>
            <a:off x="2164950" y="3571225"/>
            <a:ext cx="827700" cy="25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152400" y="3289850"/>
            <a:ext cx="1817700" cy="8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5"/>
          <p:cNvSpPr txBox="1"/>
          <p:nvPr/>
        </p:nvSpPr>
        <p:spPr>
          <a:xfrm>
            <a:off x="741475" y="3229650"/>
            <a:ext cx="750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SL GT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598675" y="3511025"/>
            <a:ext cx="10356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ML</a:t>
            </a: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 GT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207625" y="3792400"/>
            <a:ext cx="18177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SAML GT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Video-to-Text Retrieval II</a:t>
            </a:r>
            <a:endParaRPr/>
          </a:p>
        </p:txBody>
      </p:sp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52" y="1167375"/>
            <a:ext cx="6267500" cy="377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Text-to-Video Retrieval</a:t>
            </a:r>
            <a:endParaRPr/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many verbs are required for retrieval?</a:t>
            </a:r>
            <a:endParaRPr/>
          </a:p>
        </p:txBody>
      </p:sp>
      <p:sp>
        <p:nvSpPr>
          <p:cNvPr id="195" name="Google Shape;195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49125"/>
            <a:ext cx="8839201" cy="2771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Cross Dataset Retrieval</a:t>
            </a:r>
            <a:endParaRPr/>
          </a:p>
        </p:txBody>
      </p:sp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embedding space is the same across datasets.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All modalities can be retrieved to and from.</a:t>
            </a:r>
            <a:endParaRPr/>
          </a:p>
        </p:txBody>
      </p:sp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50484"/>
            <a:ext cx="9144001" cy="2412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Benefits of a Multi-Verb Representation</a:t>
            </a:r>
            <a:endParaRPr/>
          </a:p>
        </p:txBody>
      </p:sp>
      <p:sp>
        <p:nvSpPr>
          <p:cNvPr id="210" name="Google Shape;210;p2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can choose how coarse or fine we wish to perform retrieval.</a:t>
            </a:r>
            <a:endParaRPr/>
          </a:p>
        </p:txBody>
      </p:sp>
      <p:sp>
        <p:nvSpPr>
          <p:cNvPr id="211" name="Google Shape;21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 rotWithShape="1">
          <a:blip r:embed="rId3">
            <a:alphaModFix/>
          </a:blip>
          <a:srcRect b="0" l="0" r="49474" t="0"/>
          <a:stretch/>
        </p:blipFill>
        <p:spPr>
          <a:xfrm>
            <a:off x="126075" y="2198950"/>
            <a:ext cx="4009800" cy="22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can describe actions we haven’t seen before as combinations of others.</a:t>
            </a:r>
            <a:endParaRPr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675" y="2272437"/>
            <a:ext cx="4306250" cy="1942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Using multi-verbs allows for better generalisation of action understanding than verb-noun.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Whilst also allowing for an open vocabulary.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Multi-verb labelling can allow for both fine and coarse grain retrieval.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Zero-shot learning can be performed by piecing together what you already know.</a:t>
            </a:r>
            <a:endParaRPr/>
          </a:p>
        </p:txBody>
      </p:sp>
      <p:sp>
        <p:nvSpPr>
          <p:cNvPr id="221" name="Google Shape;2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Listening</a:t>
            </a:r>
            <a:endParaRPr/>
          </a:p>
        </p:txBody>
      </p:sp>
      <p:sp>
        <p:nvSpPr>
          <p:cNvPr id="227" name="Google Shape;227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  <p:sp>
        <p:nvSpPr>
          <p:cNvPr id="228" name="Google Shape;22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9" name="Google Shape;229;p31"/>
          <p:cNvSpPr txBox="1"/>
          <p:nvPr/>
        </p:nvSpPr>
        <p:spPr>
          <a:xfrm>
            <a:off x="776250" y="4372325"/>
            <a:ext cx="7591500" cy="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</a:rPr>
              <a:t>Sigurdsson et. al. What actions are needed for understanding human actions in videos?. In </a:t>
            </a:r>
            <a:r>
              <a:rPr i="1" lang="en-GB" sz="800">
                <a:solidFill>
                  <a:srgbClr val="222222"/>
                </a:solidFill>
                <a:highlight>
                  <a:srgbClr val="FFFFFF"/>
                </a:highlight>
              </a:rPr>
              <a:t>ICCV 2017,</a:t>
            </a:r>
            <a:endParaRPr i="1" sz="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</a:rPr>
              <a:t>Feichtenhofer et. al. Convolutional two-stream network fusion for video action recognition. In </a:t>
            </a:r>
            <a:r>
              <a:rPr i="1" lang="en-GB" sz="800">
                <a:solidFill>
                  <a:srgbClr val="222222"/>
                </a:solidFill>
                <a:highlight>
                  <a:srgbClr val="FFFFFF"/>
                </a:highlight>
              </a:rPr>
              <a:t>CVPR 2016</a:t>
            </a: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800">
              <a:solidFill>
                <a:schemeClr val="dk1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</a:rPr>
              <a:t>Wray et. al. Towards an Unequivocal Representation of Actions. ArXiv 1805.04026. 2018.</a:t>
            </a:r>
            <a:endParaRPr sz="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Collaborators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040" y="4362525"/>
            <a:ext cx="2215921" cy="6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17848" l="26866" r="31970" t="39555"/>
          <a:stretch/>
        </p:blipFill>
        <p:spPr>
          <a:xfrm>
            <a:off x="1308925" y="1288239"/>
            <a:ext cx="2155125" cy="223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9950" y="1288238"/>
            <a:ext cx="1544611" cy="22301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990500" y="3728500"/>
            <a:ext cx="25752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Davide Moltisanti</a:t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5164650" y="3788950"/>
            <a:ext cx="25752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Dima Damen</a:t>
            </a:r>
            <a:endParaRPr/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Labelling in </a:t>
            </a:r>
            <a:r>
              <a:rPr lang="en-GB"/>
              <a:t>Action Recognition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32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Verb-Noun labels are used to describe actions with a limited pool of both.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What are the models learning with a closed vocabulary.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Humans don’t communicate with a limited vocabulary.</a:t>
            </a:r>
            <a:endParaRPr/>
          </a:p>
          <a:p>
            <a: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Robots/Computers should also use an open vocabulary for successful interaction.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-GB"/>
              <a:t>Well agreed that a single verb or noun is unable to describe the action fully.</a:t>
            </a:r>
            <a:endParaRPr/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776250" y="4738525"/>
            <a:ext cx="75915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</a:rPr>
              <a:t>1. </a:t>
            </a:r>
            <a:r>
              <a:rPr lang="en-GB" sz="800">
                <a:solidFill>
                  <a:srgbClr val="222222"/>
                </a:solidFill>
                <a:highlight>
                  <a:srgbClr val="FFFFFF"/>
                </a:highlight>
              </a:rPr>
              <a:t>Sigurdsson, G.A., Russakovsky, O. and Gupta, A. What actions are needed for understanding human actions in videos?. In </a:t>
            </a:r>
            <a:r>
              <a:rPr i="1" lang="en-GB" sz="800">
                <a:solidFill>
                  <a:srgbClr val="222222"/>
                </a:solidFill>
                <a:highlight>
                  <a:srgbClr val="FFFFFF"/>
                </a:highlight>
              </a:rPr>
              <a:t>ICCV 2017,</a:t>
            </a:r>
            <a:endParaRPr sz="800"/>
          </a:p>
        </p:txBody>
      </p:sp>
      <p:sp>
        <p:nvSpPr>
          <p:cNvPr id="78" name="Google Shape;78;p15"/>
          <p:cNvSpPr txBox="1"/>
          <p:nvPr/>
        </p:nvSpPr>
        <p:spPr>
          <a:xfrm>
            <a:off x="8457375" y="3636525"/>
            <a:ext cx="3537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[1]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Vocabulary and Classification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017725"/>
            <a:ext cx="42603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Languages are large and ambiguous.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Classes overlap with a large number of other classes.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Can lead to high intra-class variance and low inter-class variance.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42900" lvl="0" marL="4572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standard model of classification doesn’t work.</a:t>
            </a:r>
            <a:endParaRPr/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898" y="1507360"/>
            <a:ext cx="4141400" cy="21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/>
          <p:nvPr/>
        </p:nvSpPr>
        <p:spPr>
          <a:xfrm>
            <a:off x="6013725" y="1457450"/>
            <a:ext cx="1605900" cy="36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Verb Only Labelling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Do we need the noun at all?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know a single verb isn’t enough.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By adding more verbs to describe an interaction we can get a greater understanding of it.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How many verbs are enough to discriminate between actions?</a:t>
            </a:r>
            <a:endParaRPr/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Verb Only Labelling II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Imagine an action described by: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Open</a:t>
            </a:r>
            <a:endParaRPr/>
          </a:p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Verb Only Labelling II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Imagine an action described by: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Open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Pull</a:t>
            </a:r>
            <a:endParaRPr/>
          </a:p>
        </p:txBody>
      </p:sp>
      <p:sp>
        <p:nvSpPr>
          <p:cNvPr id="108" name="Google Shape;10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Verb Only Labelling II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Imagine an action described by: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Open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Pull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Slide</a:t>
            </a:r>
            <a:endParaRPr/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Verb Only Labelling II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42603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Imagine an action described by: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Open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Pull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Slide</a:t>
            </a:r>
            <a:endParaRPr/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3" name="Google Shape;123;p21" title="BEOID_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170125"/>
            <a:ext cx="4267200" cy="32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11700" y="2218075"/>
            <a:ext cx="4260300" cy="11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Hold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Grab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Touch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...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